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86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75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55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31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74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1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47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5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004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8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1611FF-0D48-4320-82C3-FAA64F08B42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7562D-04D5-48E7-8622-9D6170179B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74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12EB264-74B8-8169-3A7E-B12100A81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DF44CC1-EA99-3B15-3D8B-67DEE2CC2FB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495346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DAC91AF-55F1-E995-EF78-BEE58732D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863B77A-5EE4-ADC6-F624-EDF5900541A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3134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350046D-C4D5-EF51-1A5E-23338B7C2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11910A5-D816-4EBB-B3B2-BE6C4821047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834286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2026-06-01T07:46:52Z</dcterms:created>
  <dcterms:modified xsi:type="dcterms:W3CDTF">2026-06-01T07:48:08Z</dcterms:modified>
</cp:coreProperties>
</file>